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950" r:id="rId2"/>
    <p:sldId id="1416" r:id="rId3"/>
    <p:sldId id="518" r:id="rId4"/>
    <p:sldId id="520" r:id="rId5"/>
    <p:sldId id="521" r:id="rId6"/>
    <p:sldId id="522" r:id="rId7"/>
    <p:sldId id="523" r:id="rId8"/>
    <p:sldId id="525" r:id="rId9"/>
    <p:sldId id="526" r:id="rId10"/>
    <p:sldId id="532" r:id="rId11"/>
    <p:sldId id="527" r:id="rId12"/>
    <p:sldId id="528" r:id="rId13"/>
    <p:sldId id="529" r:id="rId14"/>
    <p:sldId id="530" r:id="rId15"/>
    <p:sldId id="531" r:id="rId16"/>
    <p:sldId id="1440" r:id="rId17"/>
    <p:sldId id="1243" r:id="rId18"/>
    <p:sldId id="1244" r:id="rId19"/>
    <p:sldId id="1245" r:id="rId20"/>
    <p:sldId id="1246" r:id="rId21"/>
    <p:sldId id="1247" r:id="rId22"/>
    <p:sldId id="1429" r:id="rId23"/>
    <p:sldId id="332" r:id="rId24"/>
    <p:sldId id="454" r:id="rId25"/>
    <p:sldId id="455" r:id="rId26"/>
    <p:sldId id="457" r:id="rId27"/>
    <p:sldId id="456" r:id="rId28"/>
    <p:sldId id="463" r:id="rId29"/>
    <p:sldId id="458" r:id="rId30"/>
    <p:sldId id="459" r:id="rId31"/>
    <p:sldId id="460" r:id="rId32"/>
    <p:sldId id="461" r:id="rId33"/>
    <p:sldId id="462" r:id="rId34"/>
    <p:sldId id="464" r:id="rId35"/>
    <p:sldId id="1439" r:id="rId36"/>
    <p:sldId id="709" r:id="rId37"/>
    <p:sldId id="710" r:id="rId38"/>
    <p:sldId id="711" r:id="rId39"/>
    <p:sldId id="712" r:id="rId40"/>
    <p:sldId id="450" r:id="rId41"/>
    <p:sldId id="1441" r:id="rId42"/>
    <p:sldId id="1026" r:id="rId43"/>
    <p:sldId id="1027" r:id="rId44"/>
    <p:sldId id="1028" r:id="rId45"/>
    <p:sldId id="1029" r:id="rId46"/>
    <p:sldId id="1030" r:id="rId47"/>
    <p:sldId id="1412" r:id="rId48"/>
    <p:sldId id="1031" r:id="rId49"/>
    <p:sldId id="1413" r:id="rId50"/>
    <p:sldId id="1414" r:id="rId51"/>
    <p:sldId id="1415" r:id="rId52"/>
    <p:sldId id="954" r:id="rId53"/>
    <p:sldId id="1240" r:id="rId54"/>
    <p:sldId id="1445" r:id="rId55"/>
    <p:sldId id="1443" r:id="rId56"/>
    <p:sldId id="1411" r:id="rId57"/>
    <p:sldId id="1408" r:id="rId58"/>
    <p:sldId id="1442" r:id="rId59"/>
    <p:sldId id="1444" r:id="rId60"/>
    <p:sldId id="1446" r:id="rId61"/>
    <p:sldId id="1410" r:id="rId62"/>
    <p:sldId id="1281" r:id="rId63"/>
    <p:sldId id="1339" r:id="rId64"/>
    <p:sldId id="94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0"/>
            <p14:sldId id="521"/>
            <p14:sldId id="522"/>
            <p14:sldId id="523"/>
            <p14:sldId id="525"/>
            <p14:sldId id="526"/>
            <p14:sldId id="532"/>
            <p14:sldId id="527"/>
            <p14:sldId id="528"/>
            <p14:sldId id="529"/>
            <p14:sldId id="530"/>
            <p14:sldId id="531"/>
            <p14:sldId id="1440"/>
            <p14:sldId id="1243"/>
            <p14:sldId id="1244"/>
            <p14:sldId id="1245"/>
            <p14:sldId id="1246"/>
            <p14:sldId id="1247"/>
            <p14:sldId id="1429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460"/>
            <p14:sldId id="461"/>
            <p14:sldId id="462"/>
            <p14:sldId id="464"/>
            <p14:sldId id="1439"/>
            <p14:sldId id="709"/>
            <p14:sldId id="710"/>
            <p14:sldId id="711"/>
            <p14:sldId id="712"/>
            <p14:sldId id="450"/>
            <p14:sldId id="1441"/>
            <p14:sldId id="1026"/>
            <p14:sldId id="1027"/>
            <p14:sldId id="1028"/>
            <p14:sldId id="1029"/>
            <p14:sldId id="1030"/>
            <p14:sldId id="1412"/>
            <p14:sldId id="1031"/>
            <p14:sldId id="1413"/>
            <p14:sldId id="1414"/>
            <p14:sldId id="1415"/>
            <p14:sldId id="954"/>
            <p14:sldId id="1240"/>
            <p14:sldId id="1445"/>
            <p14:sldId id="1443"/>
            <p14:sldId id="1411"/>
            <p14:sldId id="1408"/>
            <p14:sldId id="1442"/>
            <p14:sldId id="1444"/>
            <p14:sldId id="1446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2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December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8215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55162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604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Higher </a:t>
            </a:r>
            <a:r>
              <a:rPr lang="en-GB" sz="3600" dirty="0" err="1">
                <a:solidFill>
                  <a:schemeClr val="bg1"/>
                </a:solidFill>
              </a:rPr>
              <a:t>higher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Hearts burning bright like a fire </a:t>
            </a:r>
            <a:r>
              <a:rPr lang="en-GB" sz="3600" dirty="0" err="1">
                <a:solidFill>
                  <a:schemeClr val="bg1"/>
                </a:solidFill>
              </a:rPr>
              <a:t>fire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Voices unite make it louder </a:t>
            </a:r>
            <a:r>
              <a:rPr lang="en-GB" sz="3600" dirty="0" err="1">
                <a:solidFill>
                  <a:schemeClr val="bg1"/>
                </a:solidFill>
              </a:rPr>
              <a:t>louder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91405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2144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Oo</a:t>
            </a:r>
            <a:r>
              <a:rPr lang="en-GB" sz="3600" dirty="0">
                <a:solidFill>
                  <a:schemeClr val="bg1"/>
                </a:solidFill>
              </a:rPr>
              <a:t> never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26760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7206380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Brooke Ligertwood | Cody Carnes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2023 Brandon Lake Music; Brooke Ligertwood Designee; Capitol CMG Paragon; Writer's Roof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run to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place their hope and confidence in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won’t forsake them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seek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bend their knee and fix their gaze on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won’t be shaken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Blessed are those who walk with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hearts are set on pilgrimage with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They’ll see His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Blessed are those who die to 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Whose joy it is to give it all for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for Him only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Jesus all for Your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in the sanctuary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fields of plenty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in the darkest valley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my hands are empty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with a praise that costs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nobody’s watching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C18D-98C9-AEDA-F90F-C4266ADC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AE24CE-6ADE-B2DE-EAAD-DCD1859E9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when the weapon’s forming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when the walls are falling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</a:t>
            </a:r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He goes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1BAD-6226-C339-2A9E-473F9BE02B66}"/>
              </a:ext>
            </a:extLst>
          </p:cNvPr>
          <p:cNvSpPr txBox="1"/>
          <p:nvPr/>
        </p:nvSpPr>
        <p:spPr>
          <a:xfrm>
            <a:off x="8388424" y="-338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003699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69D-6CAD-9EF3-01FD-12974F7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54CEE4-344C-B59C-C736-F69525F0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God for He holds the </a:t>
            </a:r>
            <a:r>
              <a:rPr lang="en-GB" sz="3600" dirty="0" err="1">
                <a:solidFill>
                  <a:schemeClr val="bg1"/>
                </a:solidFill>
              </a:rPr>
              <a:t>vict’ry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Bless God for He’s always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Every chance I get I bless Your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F334A-8846-181A-4AE4-F9CC335A2A80}"/>
              </a:ext>
            </a:extLst>
          </p:cNvPr>
          <p:cNvSpPr txBox="1"/>
          <p:nvPr/>
        </p:nvSpPr>
        <p:spPr>
          <a:xfrm>
            <a:off x="8194495" y="0"/>
            <a:ext cx="91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83183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50AD-7CEE-59A1-0EB0-8DE0AD51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F509A7-119E-C55B-8F57-AB7A39A23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praise the Lord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 love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your voice with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2C56-5CB3-0CDD-257D-EE027C825571}"/>
              </a:ext>
            </a:extLst>
          </p:cNvPr>
          <p:cNvSpPr txBox="1"/>
          <p:nvPr/>
        </p:nvSpPr>
        <p:spPr>
          <a:xfrm>
            <a:off x="8316416" y="-148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436668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C53B-89CB-7F86-910D-C415B921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72D447-60A1-09D4-6F36-219D95EAC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on and bring your offering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if you’ve known His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on and lift up your holy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He’s worthy of all our praise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D5EB7-C08C-4F9A-5954-6BC8445A9047}"/>
              </a:ext>
            </a:extLst>
          </p:cNvPr>
          <p:cNvSpPr txBox="1"/>
          <p:nvPr/>
        </p:nvSpPr>
        <p:spPr>
          <a:xfrm>
            <a:off x="8172400" y="1947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985507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Mighty Name Of Jesus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7244496</a:t>
            </a:r>
          </a:p>
          <a:p>
            <a:r>
              <a:rPr lang="en-GB" sz="1200" dirty="0">
                <a:solidFill>
                  <a:schemeClr val="bg1"/>
                </a:solidFill>
              </a:rPr>
              <a:t>Hope Darst | Jacob Sooter | Lauren Sloat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2024 Fair Trade Global Songs; Hope For The Best Songs; TBCO Publishing; Just When Publishing; So Essential Tunes; Remaining portion is unaffiliated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52724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pray into the atmosphere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Spirit of God You're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all authority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pray over my heart and mind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am healed by Your stripes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blood declares that I am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1584672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3498919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9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draw a permanent boundary line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enemy has no rights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come near my family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scheme could ever undo God's plans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matter the circumstance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sealed my destiny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109515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737F-C98E-55C9-B617-7380D9A1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6E51E-68F4-FD9E-D45A-8B6A68D8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8880E-9585-97EB-ED93-EE4128C421A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3912473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22AB-6CF3-4902-AED2-0627EF38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D1DB89-80CE-8404-8172-7C237EF1B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the enemy comes near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 the doorframe of my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Is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8EFC-43FC-92CB-8AA5-6E27A0BF9EB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1226797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B90E-8448-0AB0-2E43-8CF15469E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2FFBE7-180D-59F3-6E47-6DC629A98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will not fear I will not fear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There's an army of angels here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protected on all sides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By the blood of Jesus Christ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194FF-98DC-27CE-88B6-B861AEB9AB7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50490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7BFD-F923-8FF9-0FF3-C718E984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389703-464A-F343-9F4D-4599236D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Calling on the power of heaven I proclaim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weapon formed against me must break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8A164-826A-38AF-0EDD-175454E5BFF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79111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11B8-B811-56AD-E3AF-C301D232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B637A0-4CF9-A227-B1F7-BDEF6BE70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the mighty name of Jesus, I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power of fear and darkness must go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every key to every victory I hold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mighty name of Jesus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D3CCF-2350-4FE4-7CF9-288A185E755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344845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1FB4-E691-1A38-8D40-2EE865AA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3" y="0"/>
            <a:ext cx="48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E2EFD-74F5-7019-58E1-E677C662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66" y="728466"/>
            <a:ext cx="5508846" cy="55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8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3EDD0-392D-EE00-874D-46F34F12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27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ED6E5E-C767-F6A8-7A77-7DAE37D2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1"/>
            <a:ext cx="9144000" cy="51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23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110C6-E943-D63A-FEEB-09FAE64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5"/>
            <a:ext cx="9144000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D6A13-65DB-5729-C7D5-C74585CBB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0E9D9-D8B8-9128-4E8B-4A3376BF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3"/>
            <a:ext cx="9144000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0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5391</TotalTime>
  <Words>1700</Words>
  <Application>Microsoft Office PowerPoint</Application>
  <PresentationFormat>On-screen Show (4:3)</PresentationFormat>
  <Paragraphs>303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206</cp:revision>
  <dcterms:created xsi:type="dcterms:W3CDTF">2024-09-27T16:56:29Z</dcterms:created>
  <dcterms:modified xsi:type="dcterms:W3CDTF">2025-12-05T09:26:28Z</dcterms:modified>
</cp:coreProperties>
</file>